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ed Hat Text" panose="020B0604020202020204" charset="0"/>
      <p:regular r:id="rId11"/>
    </p:embeddedFont>
    <p:embeddedFont>
      <p:font typeface="Roboto Light" panose="02000000000000000000" pitchFamily="2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1BDBD-DE26-4998-B848-6523EFA08C9A}" v="18" dt="2024-11-01T08:53:11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Bajpai" userId="eb181e1270c6057b" providerId="Windows Live" clId="Web-{B4D1BDBD-DE26-4998-B848-6523EFA08C9A}"/>
    <pc:docChg chg="modSld">
      <pc:chgData name="Yogesh Bajpai" userId="eb181e1270c6057b" providerId="Windows Live" clId="Web-{B4D1BDBD-DE26-4998-B848-6523EFA08C9A}" dt="2024-11-01T08:53:11.853" v="16"/>
      <pc:docMkLst>
        <pc:docMk/>
      </pc:docMkLst>
      <pc:sldChg chg="addSp delSp modSp">
        <pc:chgData name="Yogesh Bajpai" userId="eb181e1270c6057b" providerId="Windows Live" clId="Web-{B4D1BDBD-DE26-4998-B848-6523EFA08C9A}" dt="2024-11-01T08:52:21.977" v="10" actId="1076"/>
        <pc:sldMkLst>
          <pc:docMk/>
          <pc:sldMk cId="0" sldId="256"/>
        </pc:sldMkLst>
        <pc:spChg chg="mod">
          <ac:chgData name="Yogesh Bajpai" userId="eb181e1270c6057b" providerId="Windows Live" clId="Web-{B4D1BDBD-DE26-4998-B848-6523EFA08C9A}" dt="2024-11-01T08:51:41.071" v="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Yogesh Bajpai" userId="eb181e1270c6057b" providerId="Windows Live" clId="Web-{B4D1BDBD-DE26-4998-B848-6523EFA08C9A}" dt="2024-11-01T08:51:53.102" v="8"/>
          <ac:spMkLst>
            <pc:docMk/>
            <pc:sldMk cId="0" sldId="256"/>
            <ac:spMk id="4" creationId="{00000000-0000-0000-0000-000000000000}"/>
          </ac:spMkLst>
        </pc:spChg>
        <pc:spChg chg="del">
          <ac:chgData name="Yogesh Bajpai" userId="eb181e1270c6057b" providerId="Windows Live" clId="Web-{B4D1BDBD-DE26-4998-B848-6523EFA08C9A}" dt="2024-11-01T08:51:34.258" v="1"/>
          <ac:spMkLst>
            <pc:docMk/>
            <pc:sldMk cId="0" sldId="256"/>
            <ac:spMk id="7" creationId="{00000000-0000-0000-0000-000000000000}"/>
          </ac:spMkLst>
        </pc:spChg>
        <pc:picChg chg="del">
          <ac:chgData name="Yogesh Bajpai" userId="eb181e1270c6057b" providerId="Windows Live" clId="Web-{B4D1BDBD-DE26-4998-B848-6523EFA08C9A}" dt="2024-11-01T08:51:29.133" v="0"/>
          <ac:picMkLst>
            <pc:docMk/>
            <pc:sldMk cId="0" sldId="256"/>
            <ac:picMk id="6" creationId="{00000000-0000-0000-0000-000000000000}"/>
          </ac:picMkLst>
        </pc:picChg>
        <pc:picChg chg="add mod">
          <ac:chgData name="Yogesh Bajpai" userId="eb181e1270c6057b" providerId="Windows Live" clId="Web-{B4D1BDBD-DE26-4998-B848-6523EFA08C9A}" dt="2024-11-01T08:52:21.977" v="10" actId="1076"/>
          <ac:picMkLst>
            <pc:docMk/>
            <pc:sldMk cId="0" sldId="256"/>
            <ac:picMk id="8" creationId="{7E541E7E-1CCE-5EEE-CEC3-80EB563E34C1}"/>
          </ac:picMkLst>
        </pc:picChg>
      </pc:sldChg>
      <pc:sldChg chg="modSp">
        <pc:chgData name="Yogesh Bajpai" userId="eb181e1270c6057b" providerId="Windows Live" clId="Web-{B4D1BDBD-DE26-4998-B848-6523EFA08C9A}" dt="2024-11-01T08:52:32.056" v="11" actId="1076"/>
        <pc:sldMkLst>
          <pc:docMk/>
          <pc:sldMk cId="0" sldId="257"/>
        </pc:sldMkLst>
        <pc:spChg chg="mod">
          <ac:chgData name="Yogesh Bajpai" userId="eb181e1270c6057b" providerId="Windows Live" clId="Web-{B4D1BDBD-DE26-4998-B848-6523EFA08C9A}" dt="2024-11-01T08:52:32.056" v="11" actId="1076"/>
          <ac:spMkLst>
            <pc:docMk/>
            <pc:sldMk cId="0" sldId="257"/>
            <ac:spMk id="3" creationId="{00000000-0000-0000-0000-000000000000}"/>
          </ac:spMkLst>
        </pc:spChg>
      </pc:sldChg>
      <pc:sldChg chg="addSp modSp">
        <pc:chgData name="Yogesh Bajpai" userId="eb181e1270c6057b" providerId="Windows Live" clId="Web-{B4D1BDBD-DE26-4998-B848-6523EFA08C9A}" dt="2024-11-01T08:52:53.009" v="14"/>
        <pc:sldMkLst>
          <pc:docMk/>
          <pc:sldMk cId="0" sldId="259"/>
        </pc:sldMkLst>
        <pc:spChg chg="mod">
          <ac:chgData name="Yogesh Bajpai" userId="eb181e1270c6057b" providerId="Windows Live" clId="Web-{B4D1BDBD-DE26-4998-B848-6523EFA08C9A}" dt="2024-11-01T08:52:50.790" v="13" actId="1076"/>
          <ac:spMkLst>
            <pc:docMk/>
            <pc:sldMk cId="0" sldId="259"/>
            <ac:spMk id="2" creationId="{00000000-0000-0000-0000-000000000000}"/>
          </ac:spMkLst>
        </pc:spChg>
        <pc:picChg chg="add">
          <ac:chgData name="Yogesh Bajpai" userId="eb181e1270c6057b" providerId="Windows Live" clId="Web-{B4D1BDBD-DE26-4998-B848-6523EFA08C9A}" dt="2024-11-01T08:52:53.009" v="14"/>
          <ac:picMkLst>
            <pc:docMk/>
            <pc:sldMk cId="0" sldId="259"/>
            <ac:picMk id="10" creationId="{0EE34594-DEF7-9E1D-7E1A-D6E7880840B5}"/>
          </ac:picMkLst>
        </pc:picChg>
      </pc:sldChg>
      <pc:sldChg chg="addSp">
        <pc:chgData name="Yogesh Bajpai" userId="eb181e1270c6057b" providerId="Windows Live" clId="Web-{B4D1BDBD-DE26-4998-B848-6523EFA08C9A}" dt="2024-11-01T08:53:01.665" v="15"/>
        <pc:sldMkLst>
          <pc:docMk/>
          <pc:sldMk cId="0" sldId="260"/>
        </pc:sldMkLst>
        <pc:picChg chg="add">
          <ac:chgData name="Yogesh Bajpai" userId="eb181e1270c6057b" providerId="Windows Live" clId="Web-{B4D1BDBD-DE26-4998-B848-6523EFA08C9A}" dt="2024-11-01T08:53:01.665" v="15"/>
          <ac:picMkLst>
            <pc:docMk/>
            <pc:sldMk cId="0" sldId="260"/>
            <ac:picMk id="21" creationId="{EFC9E49C-3510-C763-B0CD-14EB02DA3AF5}"/>
          </ac:picMkLst>
        </pc:picChg>
      </pc:sldChg>
      <pc:sldChg chg="addSp">
        <pc:chgData name="Yogesh Bajpai" userId="eb181e1270c6057b" providerId="Windows Live" clId="Web-{B4D1BDBD-DE26-4998-B848-6523EFA08C9A}" dt="2024-11-01T08:53:11.853" v="16"/>
        <pc:sldMkLst>
          <pc:docMk/>
          <pc:sldMk cId="0" sldId="262"/>
        </pc:sldMkLst>
        <pc:picChg chg="add">
          <ac:chgData name="Yogesh Bajpai" userId="eb181e1270c6057b" providerId="Windows Live" clId="Web-{B4D1BDBD-DE26-4998-B848-6523EFA08C9A}" dt="2024-11-01T08:53:11.853" v="16"/>
          <ac:picMkLst>
            <pc:docMk/>
            <pc:sldMk cId="0" sldId="262"/>
            <ac:picMk id="14" creationId="{BC97C609-0654-793A-404C-E5313D7A27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26395-2983-40AE-9224-A73ABE102B3E}" type="datetimeFigureOut">
              <a:t>01/11/2024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0500E-F529-40DB-8DE1-609F987A480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2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1145" y="209839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WorkConnect: On-Demand Service Worker Platform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37361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Revolutionizing how people find and hire skilled workers.</a:t>
            </a:r>
            <a:endParaRPr lang="en-US" sz="3600" dirty="0"/>
          </a:p>
        </p:txBody>
      </p:sp>
      <p:sp>
        <p:nvSpPr>
          <p:cNvPr id="5" name="Shape 2"/>
          <p:cNvSpPr/>
          <p:nvPr/>
        </p:nvSpPr>
        <p:spPr>
          <a:xfrm>
            <a:off x="6324124" y="588609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7E541E7E-1CCE-5EEE-CEC3-80EB563E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57" y="7671887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777" y="37670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Pros: Convenience and Efficiency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55013" y="3908822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Access skilled workers anytime, anywhere.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8085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4868228" y="3908822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Streamlined Hiring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Simplified process saves time and effort.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578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07864" y="5678924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Diverse Skill Pool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Wide range of services in one place.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Cons: Quality Control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541413" y="3717250"/>
            <a:ext cx="1038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Verification Issues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Difficulty ensuring worker qualifications and reliability.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10354627" y="3717250"/>
            <a:ext cx="18526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Inconsistent Quality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11253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Varied service standards across different workers.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6494264" y="5870377"/>
            <a:ext cx="198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Trust Building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Overcoming user skepticism in online hiring.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3765"/>
            <a:ext cx="75047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Pros: Economic Opportunities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Worker Flexibility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Choose jobs and hours freely.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Income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New earning avenues for skilled individuals.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Market Expansion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Connect workers to broader customer base.</a:t>
            </a:r>
            <a:endParaRPr lang="en-US" sz="1850" dirty="0"/>
          </a:p>
        </p:txBody>
      </p:sp>
      <p:pic>
        <p:nvPicPr>
          <p:cNvPr id="10" name="Picture 9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EE34594-DEF7-9E1D-7E1A-D6E788084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157" y="7671887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1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968" y="3027998"/>
            <a:ext cx="5880140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Cons: Platform Dependency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81313" y="3909774"/>
            <a:ext cx="22860" cy="3773805"/>
          </a:xfrm>
          <a:prstGeom prst="roundRect">
            <a:avLst>
              <a:gd name="adj" fmla="val 130292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193244" y="4345067"/>
            <a:ext cx="694968" cy="22860"/>
          </a:xfrm>
          <a:prstGeom prst="roundRect">
            <a:avLst>
              <a:gd name="adj" fmla="val 130292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769382" y="4133136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949643" y="4216360"/>
            <a:ext cx="86082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84784" y="4108252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Commission Costs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2084784" y="4519255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Platform fees may reduce worker earnings.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93244" y="5669161"/>
            <a:ext cx="694968" cy="22860"/>
          </a:xfrm>
          <a:prstGeom prst="roundRect">
            <a:avLst>
              <a:gd name="adj" fmla="val 130292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769382" y="5457230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15948" y="5540454"/>
            <a:ext cx="153591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084784" y="5432346"/>
            <a:ext cx="233600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Algorithm Reliance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2084784" y="5843349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Job visibility dependent on platform's matching system.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93244" y="6993255"/>
            <a:ext cx="694968" cy="22860"/>
          </a:xfrm>
          <a:prstGeom prst="roundRect">
            <a:avLst>
              <a:gd name="adj" fmla="val 130292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769382" y="6781324"/>
            <a:ext cx="446723" cy="446723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10590" y="6864548"/>
            <a:ext cx="164187" cy="280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084784" y="6756440"/>
            <a:ext cx="235493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Privacy Concerns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2084784" y="7167443"/>
            <a:ext cx="11850648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Handling sensitive user and worker information.</a:t>
            </a:r>
            <a:endParaRPr lang="en-US" sz="1550" dirty="0"/>
          </a:p>
        </p:txBody>
      </p:sp>
      <p:pic>
        <p:nvPicPr>
          <p:cNvPr id="21" name="Picture 20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EFC9E49C-3510-C763-B0CD-14EB02DA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57" y="7671887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480"/>
            <a:ext cx="5948482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Pros: Community Building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17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Local Connections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232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Foster relationships between neighbors and local workers.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5692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Reputation System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0749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trust through reviews and ratings.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21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Skill Sharing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267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Platform for knowledge exchange and mentorship.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60608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Cons: Market Saturation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28515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Increased Competition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Overflow of workers may lead to underemployment.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9281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Price Pressure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4236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Race to the bottom for service pricing.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Quality Dilution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3386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Influx of inexperienced workers affects overall standards.</a:t>
            </a:r>
            <a:endParaRPr lang="en-US" sz="1850" dirty="0"/>
          </a:p>
        </p:txBody>
      </p:sp>
      <p:pic>
        <p:nvPicPr>
          <p:cNvPr id="14" name="Picture 1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C97C609-0654-793A-404C-E5313D7A27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7157" y="7671887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527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Balancing Opportunities and Challenges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619738"/>
            <a:ext cx="7468553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62735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7785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7785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312801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4640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Convenience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46401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Quality Control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4998244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14945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Economic Growth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14945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Platform Dependency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5683687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58348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Community Building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5126" y="583489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Market Saturation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13</cp:revision>
  <dcterms:created xsi:type="dcterms:W3CDTF">2024-11-01T08:33:37Z</dcterms:created>
  <dcterms:modified xsi:type="dcterms:W3CDTF">2024-11-01T08:53:14Z</dcterms:modified>
</cp:coreProperties>
</file>